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6" r:id="rId13"/>
    <p:sldId id="268" r:id="rId14"/>
    <p:sldId id="269" r:id="rId15"/>
    <p:sldId id="270" r:id="rId16"/>
    <p:sldId id="271" r:id="rId17"/>
    <p:sldId id="272" r:id="rId18"/>
    <p:sldId id="273" r:id="rId19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559"/>
  </p:normalViewPr>
  <p:slideViewPr>
    <p:cSldViewPr snapToGrid="0" snapToObjects="1">
      <p:cViewPr varScale="1">
        <p:scale>
          <a:sx n="103" d="100"/>
          <a:sy n="103" d="100"/>
        </p:scale>
        <p:origin x="19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1A1FA-A6E9-254B-9318-13DE3F7ED292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18D1C7-45E2-3943-AAC9-3C43C572CC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0523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03,04,05, </a:t>
            </a:r>
          </a:p>
          <a:p>
            <a:r>
              <a:rPr kumimoji="1" lang="en-US" altLang="ko-KR" dirty="0"/>
              <a:t>ST: 01,02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10951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02,04,05,06,10,12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805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01,03,05,06,08,10,11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828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02,04,05,06,07,10,12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0395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01,03,05,06,09,10,11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6987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02,04,05,06,08,10,12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3065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01,03,05,06,07,10,11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75728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 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9744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4880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812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</a:t>
            </a:r>
          </a:p>
          <a:p>
            <a:r>
              <a:rPr kumimoji="1" lang="en-US" altLang="ko-KR" dirty="0"/>
              <a:t>ST : 01,02,03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245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03,04,05</a:t>
            </a:r>
          </a:p>
          <a:p>
            <a:r>
              <a:rPr kumimoji="1" lang="en-US" altLang="ko-KR" dirty="0"/>
              <a:t>ST : 01,02,03,04,07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952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03,04,05,06,07,10,11,12</a:t>
            </a:r>
          </a:p>
          <a:p>
            <a:r>
              <a:rPr kumimoji="1" lang="en-US" altLang="ko-KR" dirty="0"/>
              <a:t>ST : 03,04,05,06,07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9185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05,06,07,10,11,12</a:t>
            </a:r>
          </a:p>
          <a:p>
            <a:r>
              <a:rPr kumimoji="1" lang="en-US" altLang="ko-KR" dirty="0"/>
              <a:t>ST : 03,04,05,06,07,08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9687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05,06,07,10,11,12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03,04,05,06,07,08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4216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01,02,03,04,05,06,07,08,09,10,11,12</a:t>
            </a:r>
          </a:p>
          <a:p>
            <a:r>
              <a:rPr kumimoji="1" lang="en-US" altLang="ko-KR" dirty="0"/>
              <a:t>ST </a:t>
            </a:r>
            <a:r>
              <a:rPr kumimoji="1" lang="en-US" altLang="ko-KR"/>
              <a:t>: 03,04,05,06,08,09,10,11,12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2824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02,05,06,10</a:t>
            </a:r>
          </a:p>
          <a:p>
            <a:r>
              <a:rPr kumimoji="1" lang="en-US" altLang="ko-KR" dirty="0"/>
              <a:t>ST </a:t>
            </a:r>
            <a:r>
              <a:rPr kumimoji="1" lang="en-US" altLang="ko-KR"/>
              <a:t>: 03,05,06,08,09,10,11,12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1174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1,3,5,6,7,10,11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862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272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0373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526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2719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5468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128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058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4165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0953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6222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616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157F5-FA12-0342-8710-DC6A24F7BD9E}" type="datetimeFigureOut">
              <a:rPr kumimoji="1" lang="ko-KR" altLang="en-US" smtClean="0"/>
              <a:t>2018. 12. 3.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62261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CCFE46A-EF76-2745-8EC4-40824FE8C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52958" y="-1595042"/>
            <a:ext cx="7000083" cy="990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BB6045-6DE2-C34C-B625-320695B67FC7}"/>
              </a:ext>
            </a:extLst>
          </p:cNvPr>
          <p:cNvSpPr txBox="1"/>
          <p:nvPr/>
        </p:nvSpPr>
        <p:spPr>
          <a:xfrm>
            <a:off x="1344905" y="598829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B6A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6A17F-2D3E-3D4D-AA1A-86E684D76348}"/>
              </a:ext>
            </a:extLst>
          </p:cNvPr>
          <p:cNvSpPr txBox="1"/>
          <p:nvPr/>
        </p:nvSpPr>
        <p:spPr>
          <a:xfrm>
            <a:off x="3313579" y="374423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B6B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  <a:endParaRPr kumimoji="1" lang="en-US" altLang="ko-KR" b="1" dirty="0">
              <a:solidFill>
                <a:srgbClr val="FFFF00"/>
              </a:solidFill>
            </a:endParaRP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004BD3C-5B57-F942-869E-F6CBFD1BBA4A}"/>
              </a:ext>
            </a:extLst>
          </p:cNvPr>
          <p:cNvSpPr/>
          <p:nvPr/>
        </p:nvSpPr>
        <p:spPr>
          <a:xfrm>
            <a:off x="1221365" y="846108"/>
            <a:ext cx="2601124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RB6A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158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45E0F1-0B0C-0F48-8984-A04A87C31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DD2F18-8802-C447-9B1D-D01289D28A25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9982AD-8011-9F44-A154-63B2DE9F698D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04D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DAE690-2684-BC40-AD55-4D09CE5E80F3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8EEF9-D5CC-2C4B-BA28-0F1CBF5A0CDB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F89D31-3B24-0445-9EF7-DE4D438E0285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04A 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61DF2-7C3D-B64C-BDB7-5F998A3B84A9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D6F3972-2A4E-914A-8F5F-7107A5DC0DB1}"/>
              </a:ext>
            </a:extLst>
          </p:cNvPr>
          <p:cNvSpPr/>
          <p:nvPr/>
        </p:nvSpPr>
        <p:spPr>
          <a:xfrm>
            <a:off x="992447" y="1108574"/>
            <a:ext cx="3769158" cy="216259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4BC14D-6022-8640-9B33-3DF65C02C8AF}"/>
              </a:ext>
            </a:extLst>
          </p:cNvPr>
          <p:cNvSpPr/>
          <p:nvPr/>
        </p:nvSpPr>
        <p:spPr>
          <a:xfrm>
            <a:off x="4306628" y="3429000"/>
            <a:ext cx="3171310" cy="185087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2F91A1B-BF0B-494A-BFAC-8049152CDB98}"/>
              </a:ext>
            </a:extLst>
          </p:cNvPr>
          <p:cNvSpPr/>
          <p:nvPr/>
        </p:nvSpPr>
        <p:spPr>
          <a:xfrm>
            <a:off x="921954" y="3271166"/>
            <a:ext cx="2978407" cy="168554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B8B8DE-0A60-2444-9BBF-DC31CE0D70C4}"/>
              </a:ext>
            </a:extLst>
          </p:cNvPr>
          <p:cNvSpPr/>
          <p:nvPr/>
        </p:nvSpPr>
        <p:spPr>
          <a:xfrm>
            <a:off x="7028975" y="1341674"/>
            <a:ext cx="1472751" cy="219710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FCC6229-3D72-9C4D-89E1-130F18B54A25}"/>
              </a:ext>
            </a:extLst>
          </p:cNvPr>
          <p:cNvSpPr/>
          <p:nvPr/>
        </p:nvSpPr>
        <p:spPr>
          <a:xfrm>
            <a:off x="4817486" y="1400820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R04C</a:t>
            </a:r>
          </a:p>
        </p:txBody>
      </p:sp>
    </p:spTree>
    <p:extLst>
      <p:ext uri="{BB962C8B-B14F-4D97-AF65-F5344CB8AC3E}">
        <p14:creationId xmlns:p14="http://schemas.microsoft.com/office/powerpoint/2010/main" val="1537778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1E2BE4E-E12C-D847-A290-68A639B04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6A72E4-135C-EE42-BDE4-1361FA76FFD8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4DE89D-ECD5-5041-9E3A-05C7D42BCC1C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05D</a:t>
            </a:r>
            <a:r>
              <a:rPr kumimoji="1" lang="en-US" altLang="ko-KR" b="1" dirty="0">
                <a:solidFill>
                  <a:srgbClr val="FF0000"/>
                </a:solidFill>
              </a:rPr>
              <a:t> 6,8,10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169D36-9E86-9A4F-BA70-F88E302029BC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E72961-AE61-3F43-83C7-40CA2F816EB3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E6BDB-7437-534E-991D-DD71F5EBE014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EEDED0-F43E-2243-9828-884E74F10190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C66D337-5FD6-2E40-8530-6E152D5A505B}"/>
              </a:ext>
            </a:extLst>
          </p:cNvPr>
          <p:cNvSpPr/>
          <p:nvPr/>
        </p:nvSpPr>
        <p:spPr>
          <a:xfrm>
            <a:off x="972117" y="1496463"/>
            <a:ext cx="3757607" cy="176193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ABE78A9-A48E-7746-8E95-4B7AE6344AE1}"/>
              </a:ext>
            </a:extLst>
          </p:cNvPr>
          <p:cNvSpPr/>
          <p:nvPr/>
        </p:nvSpPr>
        <p:spPr>
          <a:xfrm>
            <a:off x="4306628" y="3599605"/>
            <a:ext cx="2978407" cy="168027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B956DF-B3DC-4F4F-A61A-315F8A570DE6}"/>
              </a:ext>
            </a:extLst>
          </p:cNvPr>
          <p:cNvSpPr/>
          <p:nvPr/>
        </p:nvSpPr>
        <p:spPr>
          <a:xfrm>
            <a:off x="921954" y="3276439"/>
            <a:ext cx="2978407" cy="168027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8BDD6D8-1D55-B24D-B393-DEE82A7ED34E}"/>
              </a:ext>
            </a:extLst>
          </p:cNvPr>
          <p:cNvSpPr/>
          <p:nvPr/>
        </p:nvSpPr>
        <p:spPr>
          <a:xfrm>
            <a:off x="6915451" y="1437515"/>
            <a:ext cx="1472751" cy="210126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870401F-6D94-814A-ACEF-0D98F7A91541}"/>
              </a:ext>
            </a:extLst>
          </p:cNvPr>
          <p:cNvSpPr/>
          <p:nvPr/>
        </p:nvSpPr>
        <p:spPr>
          <a:xfrm>
            <a:off x="4758484" y="1496463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R05C</a:t>
            </a:r>
          </a:p>
        </p:txBody>
      </p:sp>
    </p:spTree>
    <p:extLst>
      <p:ext uri="{BB962C8B-B14F-4D97-AF65-F5344CB8AC3E}">
        <p14:creationId xmlns:p14="http://schemas.microsoft.com/office/powerpoint/2010/main" val="620557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AE38056-0F25-BE4A-B185-D34C1E119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8" y="-1485048"/>
            <a:ext cx="6857999" cy="9704935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A1A7CDF-1482-E847-932F-FB921667A9E8}"/>
              </a:ext>
            </a:extLst>
          </p:cNvPr>
          <p:cNvSpPr/>
          <p:nvPr/>
        </p:nvSpPr>
        <p:spPr>
          <a:xfrm>
            <a:off x="974046" y="1292268"/>
            <a:ext cx="3510870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51F28E0-B8B8-1847-8AB8-9864E0DD3F58}"/>
              </a:ext>
            </a:extLst>
          </p:cNvPr>
          <p:cNvSpPr/>
          <p:nvPr/>
        </p:nvSpPr>
        <p:spPr>
          <a:xfrm>
            <a:off x="4306628" y="3485771"/>
            <a:ext cx="2786150" cy="179410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0524A-CE52-D344-8295-834DA95B7EF0}"/>
              </a:ext>
            </a:extLst>
          </p:cNvPr>
          <p:cNvSpPr txBox="1"/>
          <p:nvPr/>
        </p:nvSpPr>
        <p:spPr>
          <a:xfrm>
            <a:off x="3060970" y="223188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908ECE-5CD6-CF4D-B78C-47C065DB958E}"/>
              </a:ext>
            </a:extLst>
          </p:cNvPr>
          <p:cNvSpPr txBox="1"/>
          <p:nvPr/>
        </p:nvSpPr>
        <p:spPr>
          <a:xfrm>
            <a:off x="4953000" y="360997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SB 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C54D12-B804-7446-9C6F-E2D559750EA2}"/>
              </a:ext>
            </a:extLst>
          </p:cNvPr>
          <p:cNvSpPr txBox="1"/>
          <p:nvPr/>
        </p:nvSpPr>
        <p:spPr>
          <a:xfrm>
            <a:off x="3817978" y="2963641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EFF826-1740-5547-AAA7-DFA51839B634}"/>
              </a:ext>
            </a:extLst>
          </p:cNvPr>
          <p:cNvSpPr/>
          <p:nvPr/>
        </p:nvSpPr>
        <p:spPr>
          <a:xfrm>
            <a:off x="921954" y="3372229"/>
            <a:ext cx="2978407" cy="158448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246CC40-F570-F844-9500-70732FE50464}"/>
              </a:ext>
            </a:extLst>
          </p:cNvPr>
          <p:cNvSpPr/>
          <p:nvPr/>
        </p:nvSpPr>
        <p:spPr>
          <a:xfrm>
            <a:off x="6946731" y="1483420"/>
            <a:ext cx="1472751" cy="188881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43EDCB4-8D81-CF4C-8015-3375E25FE651}"/>
              </a:ext>
            </a:extLst>
          </p:cNvPr>
          <p:cNvSpPr/>
          <p:nvPr/>
        </p:nvSpPr>
        <p:spPr>
          <a:xfrm>
            <a:off x="4484916" y="1483419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075CAA-0C25-6840-85EB-54F1EF0FFE39}"/>
              </a:ext>
            </a:extLst>
          </p:cNvPr>
          <p:cNvSpPr txBox="1"/>
          <p:nvPr/>
        </p:nvSpPr>
        <p:spPr>
          <a:xfrm>
            <a:off x="6128193" y="1692824"/>
            <a:ext cx="835689" cy="648539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0C58A9-6992-124B-A2A6-3D2F786D82A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A777F4-909F-6442-8229-3513EFDB54F8}"/>
              </a:ext>
            </a:extLst>
          </p:cNvPr>
          <p:cNvSpPr txBox="1"/>
          <p:nvPr/>
        </p:nvSpPr>
        <p:spPr>
          <a:xfrm>
            <a:off x="7701599" y="1692824"/>
            <a:ext cx="835688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06F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88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2E157C-D5D7-6B46-90CC-1E97795FA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8" y="-1423468"/>
            <a:ext cx="6858000" cy="97049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445CC6-0EBE-D145-B046-A556A3AEE88F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3E3DFA-365C-7E40-B4E1-6286FE4BF453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07D</a:t>
            </a:r>
            <a:r>
              <a:rPr kumimoji="1" lang="en-US" altLang="ko-KR" b="1" dirty="0">
                <a:solidFill>
                  <a:srgbClr val="FF0000"/>
                </a:solidFill>
              </a:rPr>
              <a:t> 6,9,10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A48E1-3FB7-8F43-8B2B-C850D374D7F0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A0F26-5FCA-0C45-AA20-D99643769A1C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30FA3C-0C7C-6D43-AB3E-B8883E3C14F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F621B-3787-D547-94D7-7A98DA1E7871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DD09E2D-AE6A-BB49-BF20-D0D37C139F61}"/>
              </a:ext>
            </a:extLst>
          </p:cNvPr>
          <p:cNvSpPr/>
          <p:nvPr/>
        </p:nvSpPr>
        <p:spPr>
          <a:xfrm>
            <a:off x="981905" y="1368424"/>
            <a:ext cx="3782965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9EFAF91-7C48-B04D-9CC9-009B26514D34}"/>
              </a:ext>
            </a:extLst>
          </p:cNvPr>
          <p:cNvSpPr/>
          <p:nvPr/>
        </p:nvSpPr>
        <p:spPr>
          <a:xfrm>
            <a:off x="3967069" y="3460415"/>
            <a:ext cx="3527776" cy="179418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B357FF-6778-E440-BA17-9AE5C56E442D}"/>
              </a:ext>
            </a:extLst>
          </p:cNvPr>
          <p:cNvSpPr/>
          <p:nvPr/>
        </p:nvSpPr>
        <p:spPr>
          <a:xfrm>
            <a:off x="921954" y="3362962"/>
            <a:ext cx="2978407" cy="159374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1802EAB-647A-9B4D-8ABF-F221195756E0}"/>
              </a:ext>
            </a:extLst>
          </p:cNvPr>
          <p:cNvSpPr/>
          <p:nvPr/>
        </p:nvSpPr>
        <p:spPr>
          <a:xfrm>
            <a:off x="7032075" y="1450204"/>
            <a:ext cx="1472751" cy="208857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8238B2F-AD93-5748-91D2-62837236C32E}"/>
              </a:ext>
            </a:extLst>
          </p:cNvPr>
          <p:cNvSpPr/>
          <p:nvPr/>
        </p:nvSpPr>
        <p:spPr>
          <a:xfrm>
            <a:off x="4880029" y="1496463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R07C</a:t>
            </a:r>
          </a:p>
        </p:txBody>
      </p:sp>
    </p:spTree>
    <p:extLst>
      <p:ext uri="{BB962C8B-B14F-4D97-AF65-F5344CB8AC3E}">
        <p14:creationId xmlns:p14="http://schemas.microsoft.com/office/powerpoint/2010/main" val="2184427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3BBE1D4-ED95-8040-B7C8-1BCB5476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56D00E-3A8E-4F47-A624-4354E7A2F07D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ED432B-E319-4F44-B8A9-51F0247C08C7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08D</a:t>
            </a:r>
            <a:r>
              <a:rPr kumimoji="1" lang="en-US" altLang="ko-KR" b="1" dirty="0">
                <a:solidFill>
                  <a:srgbClr val="FF0000"/>
                </a:solidFill>
              </a:rPr>
              <a:t> 6,8,10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11E15-FA2D-C74C-9B8F-ABDE8DE0437F}"/>
              </a:ext>
            </a:extLst>
          </p:cNvPr>
          <p:cNvSpPr txBox="1"/>
          <p:nvPr/>
        </p:nvSpPr>
        <p:spPr>
          <a:xfrm>
            <a:off x="4633608" y="2932715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F3C97-4E51-8A4E-94DC-D171E6022FF9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71790-9756-7948-B6D8-AE43209FA82B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86541-FB29-5244-929D-D2DD5177C42F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92D71FB-BCF0-394B-B3EC-D0934ED564AB}"/>
              </a:ext>
            </a:extLst>
          </p:cNvPr>
          <p:cNvSpPr/>
          <p:nvPr/>
        </p:nvSpPr>
        <p:spPr>
          <a:xfrm>
            <a:off x="972118" y="1544243"/>
            <a:ext cx="3700858" cy="1726923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A7DD916-B412-2D46-B0B5-F10C05BA6624}"/>
              </a:ext>
            </a:extLst>
          </p:cNvPr>
          <p:cNvSpPr/>
          <p:nvPr/>
        </p:nvSpPr>
        <p:spPr>
          <a:xfrm>
            <a:off x="4072163" y="3429000"/>
            <a:ext cx="3107113" cy="185087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7EDE393-7722-404A-B85C-911EEDD27904}"/>
              </a:ext>
            </a:extLst>
          </p:cNvPr>
          <p:cNvSpPr/>
          <p:nvPr/>
        </p:nvSpPr>
        <p:spPr>
          <a:xfrm>
            <a:off x="921954" y="3271166"/>
            <a:ext cx="2978407" cy="168554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3ABD24B-740C-6D43-94F6-814297A8C8B3}"/>
              </a:ext>
            </a:extLst>
          </p:cNvPr>
          <p:cNvSpPr/>
          <p:nvPr/>
        </p:nvSpPr>
        <p:spPr>
          <a:xfrm>
            <a:off x="6973560" y="1544243"/>
            <a:ext cx="1472751" cy="210047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F589737-57BC-6644-8DDE-20322E564A02}"/>
              </a:ext>
            </a:extLst>
          </p:cNvPr>
          <p:cNvSpPr/>
          <p:nvPr/>
        </p:nvSpPr>
        <p:spPr>
          <a:xfrm>
            <a:off x="4759844" y="1430173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R08C</a:t>
            </a:r>
          </a:p>
        </p:txBody>
      </p:sp>
    </p:spTree>
    <p:extLst>
      <p:ext uri="{BB962C8B-B14F-4D97-AF65-F5344CB8AC3E}">
        <p14:creationId xmlns:p14="http://schemas.microsoft.com/office/powerpoint/2010/main" val="2475146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E86000B-D16F-9843-A54F-7DD24A1B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3D7CA8-EA57-4345-8D27-D6C80789E771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DB435A-F71E-144E-A0FB-9AC86B837939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FFB61B-07A3-2442-ADDC-E1BAA2587316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3082A-A81D-1443-9272-9E86AA01E424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D94186-EFBF-CC49-96DF-37EF2D4AD08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8F52B4-42D0-BC4D-9146-7AC36F02B8E0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FB8C86C-5A07-8840-8134-41C9ADCC6873}"/>
              </a:ext>
            </a:extLst>
          </p:cNvPr>
          <p:cNvSpPr/>
          <p:nvPr/>
        </p:nvSpPr>
        <p:spPr>
          <a:xfrm>
            <a:off x="1543721" y="1350378"/>
            <a:ext cx="3329180" cy="1832499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AC6747C-DA45-EA41-99B7-5AF08347F701}"/>
              </a:ext>
            </a:extLst>
          </p:cNvPr>
          <p:cNvSpPr/>
          <p:nvPr/>
        </p:nvSpPr>
        <p:spPr>
          <a:xfrm>
            <a:off x="3967069" y="3395648"/>
            <a:ext cx="3422474" cy="188301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981D738-4611-A241-8713-F4326B3DFDB0}"/>
              </a:ext>
            </a:extLst>
          </p:cNvPr>
          <p:cNvSpPr/>
          <p:nvPr/>
        </p:nvSpPr>
        <p:spPr>
          <a:xfrm>
            <a:off x="921955" y="3182877"/>
            <a:ext cx="2735646" cy="1773833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165365-10C1-F04F-8E6B-AFDF708FBE78}"/>
              </a:ext>
            </a:extLst>
          </p:cNvPr>
          <p:cNvSpPr/>
          <p:nvPr/>
        </p:nvSpPr>
        <p:spPr>
          <a:xfrm>
            <a:off x="7048917" y="1523188"/>
            <a:ext cx="1472751" cy="203664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182A22D-3480-4045-91B0-4E5248738468}"/>
              </a:ext>
            </a:extLst>
          </p:cNvPr>
          <p:cNvSpPr/>
          <p:nvPr/>
        </p:nvSpPr>
        <p:spPr>
          <a:xfrm>
            <a:off x="5100341" y="1496463"/>
            <a:ext cx="201666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R09C</a:t>
            </a:r>
          </a:p>
        </p:txBody>
      </p:sp>
    </p:spTree>
    <p:extLst>
      <p:ext uri="{BB962C8B-B14F-4D97-AF65-F5344CB8AC3E}">
        <p14:creationId xmlns:p14="http://schemas.microsoft.com/office/powerpoint/2010/main" val="589134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A9B7F9-0988-7D4E-B444-43916B422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6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BFABD6-3687-8249-B530-87D632ADBD57}"/>
              </a:ext>
            </a:extLst>
          </p:cNvPr>
          <p:cNvSpPr txBox="1"/>
          <p:nvPr/>
        </p:nvSpPr>
        <p:spPr>
          <a:xfrm>
            <a:off x="4034790" y="2312348"/>
            <a:ext cx="582978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10A</a:t>
            </a:r>
            <a:r>
              <a:rPr kumimoji="1" lang="en-US" altLang="ko-KR" b="1" dirty="0">
                <a:solidFill>
                  <a:srgbClr val="FFFF00"/>
                </a:solidFill>
              </a:rPr>
              <a:t>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CC2938-339B-BE43-B699-D68EC4A5276B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10B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73157-F3E6-8B44-BCD1-B27A18C9B5B8}"/>
              </a:ext>
            </a:extLst>
          </p:cNvPr>
          <p:cNvSpPr txBox="1"/>
          <p:nvPr/>
        </p:nvSpPr>
        <p:spPr>
          <a:xfrm>
            <a:off x="6050047" y="1983420"/>
            <a:ext cx="1036694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10C</a:t>
            </a:r>
            <a:r>
              <a:rPr kumimoji="1" lang="en-US" altLang="ko-KR" b="1" dirty="0">
                <a:solidFill>
                  <a:srgbClr val="FFFF00"/>
                </a:solidFill>
              </a:rPr>
              <a:t> 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4E380-D6B2-B840-832C-F8603D6BA719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10D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FD67AC-6DAF-654B-A48B-9665CD85DFCF}"/>
              </a:ext>
            </a:extLst>
          </p:cNvPr>
          <p:cNvSpPr/>
          <p:nvPr/>
        </p:nvSpPr>
        <p:spPr>
          <a:xfrm>
            <a:off x="3197565" y="1628869"/>
            <a:ext cx="3510870" cy="144776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R10A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EC81D21-216F-D948-AADF-27F9AE1BBD9B}"/>
              </a:ext>
            </a:extLst>
          </p:cNvPr>
          <p:cNvSpPr/>
          <p:nvPr/>
        </p:nvSpPr>
        <p:spPr>
          <a:xfrm>
            <a:off x="2389839" y="3477101"/>
            <a:ext cx="4888291" cy="164770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R10B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5B00A02-E9D9-1844-B48C-D6D9DD0CC6E3}"/>
              </a:ext>
            </a:extLst>
          </p:cNvPr>
          <p:cNvSpPr/>
          <p:nvPr/>
        </p:nvSpPr>
        <p:spPr>
          <a:xfrm>
            <a:off x="7092835" y="1582954"/>
            <a:ext cx="1472751" cy="172865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R10C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572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B726CEB-F3AC-344A-A1F5-DCBD5CC10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28AF6D-27A4-7E49-989A-AE8667340A74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11A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4CB00B-A4EF-914B-9C1E-7CBF9BB87DBC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11B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8D17F06-062B-3A40-979F-8736377B3919}"/>
              </a:ext>
            </a:extLst>
          </p:cNvPr>
          <p:cNvSpPr/>
          <p:nvPr/>
        </p:nvSpPr>
        <p:spPr>
          <a:xfrm>
            <a:off x="3267169" y="3200400"/>
            <a:ext cx="4319880" cy="173455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R11B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9A9F6F3-806E-A340-BD24-B7B15479B96B}"/>
              </a:ext>
            </a:extLst>
          </p:cNvPr>
          <p:cNvSpPr/>
          <p:nvPr/>
        </p:nvSpPr>
        <p:spPr>
          <a:xfrm>
            <a:off x="7028975" y="1498059"/>
            <a:ext cx="1472751" cy="183826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R11C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218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9893D4-ACB4-E64D-9C99-2A60B286C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7FDBB-90D5-BB4E-888A-410020A4751F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12A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4366D-D2CB-9C4F-A3F4-8C1BA9C913DB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12B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783419-357E-C747-9D7F-A4F96822CAF7}"/>
              </a:ext>
            </a:extLst>
          </p:cNvPr>
          <p:cNvSpPr/>
          <p:nvPr/>
        </p:nvSpPr>
        <p:spPr>
          <a:xfrm>
            <a:off x="4398403" y="3429000"/>
            <a:ext cx="3089190" cy="149484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R12B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26B69B0-2B28-7C41-8CA9-632D6062F131}"/>
              </a:ext>
            </a:extLst>
          </p:cNvPr>
          <p:cNvSpPr/>
          <p:nvPr/>
        </p:nvSpPr>
        <p:spPr>
          <a:xfrm>
            <a:off x="6929070" y="1710558"/>
            <a:ext cx="1472751" cy="130181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R12C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945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A38F65D-84D8-6E47-8EEC-311AE0525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04E77D-05ED-8D41-BE23-B01EDF1AB8F4}"/>
              </a:ext>
            </a:extLst>
          </p:cNvPr>
          <p:cNvSpPr txBox="1"/>
          <p:nvPr/>
        </p:nvSpPr>
        <p:spPr>
          <a:xfrm>
            <a:off x="1344905" y="598829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B5A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F8793-BE3A-FB47-A030-3D922EC53D52}"/>
              </a:ext>
            </a:extLst>
          </p:cNvPr>
          <p:cNvSpPr txBox="1"/>
          <p:nvPr/>
        </p:nvSpPr>
        <p:spPr>
          <a:xfrm>
            <a:off x="3234691" y="3489464"/>
            <a:ext cx="1419766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B5B </a:t>
            </a:r>
            <a:r>
              <a:rPr kumimoji="1" lang="en-US" altLang="ko-KR" b="1" dirty="0">
                <a:solidFill>
                  <a:srgbClr val="FF0000"/>
                </a:solidFill>
              </a:rPr>
              <a:t>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2,3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8B09CB-1FC1-8449-930D-703837408496}"/>
              </a:ext>
            </a:extLst>
          </p:cNvPr>
          <p:cNvSpPr/>
          <p:nvPr/>
        </p:nvSpPr>
        <p:spPr>
          <a:xfrm>
            <a:off x="1245423" y="968161"/>
            <a:ext cx="2887648" cy="231378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RB5A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80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5B2CBDE-511C-444A-BA75-0BD479FA8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9A0D5F-A2AE-4C4D-A003-02551A2C9373}"/>
              </a:ext>
            </a:extLst>
          </p:cNvPr>
          <p:cNvSpPr txBox="1"/>
          <p:nvPr/>
        </p:nvSpPr>
        <p:spPr>
          <a:xfrm>
            <a:off x="1565910" y="655979"/>
            <a:ext cx="742950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F2A4BF-DC8B-9E44-A0B3-FD94D227D7C0}"/>
              </a:ext>
            </a:extLst>
          </p:cNvPr>
          <p:cNvSpPr txBox="1"/>
          <p:nvPr/>
        </p:nvSpPr>
        <p:spPr>
          <a:xfrm>
            <a:off x="3809889" y="3615194"/>
            <a:ext cx="1276461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B4C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2,3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BB9C21-3F15-5849-B710-F6577D9C3F4C}"/>
              </a:ext>
            </a:extLst>
          </p:cNvPr>
          <p:cNvSpPr txBox="1"/>
          <p:nvPr/>
        </p:nvSpPr>
        <p:spPr>
          <a:xfrm>
            <a:off x="2872740" y="3429000"/>
            <a:ext cx="762000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B4B</a:t>
            </a:r>
            <a:r>
              <a:rPr kumimoji="1" lang="en-US" altLang="ko-KR" b="1" dirty="0">
                <a:solidFill>
                  <a:srgbClr val="FFFF00"/>
                </a:solidFill>
              </a:rPr>
              <a:t> 4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70D6400-3822-614A-A39A-6CB119E58E4E}"/>
              </a:ext>
            </a:extLst>
          </p:cNvPr>
          <p:cNvSpPr/>
          <p:nvPr/>
        </p:nvSpPr>
        <p:spPr>
          <a:xfrm>
            <a:off x="1033616" y="759531"/>
            <a:ext cx="2195721" cy="168272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RB4A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CEF5B42-B77C-534E-93B9-2441DCF5FF77}"/>
              </a:ext>
            </a:extLst>
          </p:cNvPr>
          <p:cNvSpPr/>
          <p:nvPr/>
        </p:nvSpPr>
        <p:spPr>
          <a:xfrm>
            <a:off x="1777836" y="3829352"/>
            <a:ext cx="2601124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RB4B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A74DFCF-342C-6045-88E2-15FFB8A48F3A}"/>
              </a:ext>
            </a:extLst>
          </p:cNvPr>
          <p:cNvSpPr/>
          <p:nvPr/>
        </p:nvSpPr>
        <p:spPr>
          <a:xfrm>
            <a:off x="2565449" y="1888394"/>
            <a:ext cx="2601124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RB4C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254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2A5305F3-6A1E-3546-83DA-641BADC176C4}"/>
              </a:ext>
            </a:extLst>
          </p:cNvPr>
          <p:cNvSpPr/>
          <p:nvPr/>
        </p:nvSpPr>
        <p:spPr>
          <a:xfrm>
            <a:off x="6476239" y="1191523"/>
            <a:ext cx="169456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E319924-28ED-5246-BB00-646C61F7F91D}"/>
              </a:ext>
            </a:extLst>
          </p:cNvPr>
          <p:cNvSpPr/>
          <p:nvPr/>
        </p:nvSpPr>
        <p:spPr>
          <a:xfrm>
            <a:off x="1593818" y="369331"/>
            <a:ext cx="169456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RB3A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1BDC5DA-9115-8C4F-8C5F-424C3AC5B3D3}"/>
              </a:ext>
            </a:extLst>
          </p:cNvPr>
          <p:cNvSpPr/>
          <p:nvPr/>
        </p:nvSpPr>
        <p:spPr>
          <a:xfrm>
            <a:off x="2248426" y="3101461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RB3B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2D027C-0519-554A-A9A5-5CFCF62388AE}"/>
              </a:ext>
            </a:extLst>
          </p:cNvPr>
          <p:cNvSpPr/>
          <p:nvPr/>
        </p:nvSpPr>
        <p:spPr>
          <a:xfrm>
            <a:off x="4452353" y="3069792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RB3D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62CA79D-D79B-4544-B2D8-04360518B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524000" y="-1423467"/>
            <a:ext cx="6857999" cy="97049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E32BCE-4418-9E4E-8D26-16C04BB92E31}"/>
              </a:ext>
            </a:extLst>
          </p:cNvPr>
          <p:cNvSpPr txBox="1"/>
          <p:nvPr/>
        </p:nvSpPr>
        <p:spPr>
          <a:xfrm>
            <a:off x="3809889" y="3615194"/>
            <a:ext cx="104257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FFC000"/>
                </a:solidFill>
              </a:rPr>
              <a:t>B3B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D91955-ECB7-AF43-B223-96DCE7BF85DF}"/>
              </a:ext>
            </a:extLst>
          </p:cNvPr>
          <p:cNvSpPr txBox="1"/>
          <p:nvPr/>
        </p:nvSpPr>
        <p:spPr>
          <a:xfrm>
            <a:off x="2872740" y="3475166"/>
            <a:ext cx="594092" cy="276999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B3A</a:t>
            </a:r>
            <a:r>
              <a:rPr kumimoji="1" lang="en-US" altLang="ko-KR" sz="1200" b="1" dirty="0">
                <a:solidFill>
                  <a:srgbClr val="FFFF00"/>
                </a:solidFill>
              </a:rPr>
              <a:t> 4</a:t>
            </a:r>
            <a:endParaRPr kumimoji="1" lang="ko-KR" altLang="en-US" sz="1200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B17D0A-0EBE-734F-B36B-81C140BECD7F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B3E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8ED9D2-8CE1-CD44-8ECD-D97B3EC0C809}"/>
              </a:ext>
            </a:extLst>
          </p:cNvPr>
          <p:cNvSpPr txBox="1"/>
          <p:nvPr/>
        </p:nvSpPr>
        <p:spPr>
          <a:xfrm>
            <a:off x="5811559" y="3542820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B3D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4B1F9B-6901-B94C-84B8-F24FBA5AD5A7}"/>
              </a:ext>
            </a:extLst>
          </p:cNvPr>
          <p:cNvSpPr txBox="1"/>
          <p:nvPr/>
        </p:nvSpPr>
        <p:spPr>
          <a:xfrm>
            <a:off x="4689636" y="4797576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B3C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</p:txBody>
      </p:sp>
    </p:spTree>
    <p:extLst>
      <p:ext uri="{BB962C8B-B14F-4D97-AF65-F5344CB8AC3E}">
        <p14:creationId xmlns:p14="http://schemas.microsoft.com/office/powerpoint/2010/main" val="891390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06D7A2-5339-2148-93EF-004A97360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6E743E-5554-2F4E-A2ED-97A61B9DBBCC}"/>
              </a:ext>
            </a:extLst>
          </p:cNvPr>
          <p:cNvSpPr txBox="1"/>
          <p:nvPr/>
        </p:nvSpPr>
        <p:spPr>
          <a:xfrm>
            <a:off x="3254806" y="369247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B2B</a:t>
            </a:r>
            <a:r>
              <a:rPr kumimoji="1" lang="en-US" altLang="ko-KR" b="1" dirty="0">
                <a:solidFill>
                  <a:srgbClr val="FF0000"/>
                </a:solidFill>
              </a:rPr>
              <a:t> 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6D3716-3624-C94B-956A-AA0F8A5E8798}"/>
              </a:ext>
            </a:extLst>
          </p:cNvPr>
          <p:cNvSpPr txBox="1"/>
          <p:nvPr/>
        </p:nvSpPr>
        <p:spPr>
          <a:xfrm>
            <a:off x="4678206" y="469336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B2C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590FB7-1CCA-A047-9EAC-E629F13A3357}"/>
              </a:ext>
            </a:extLst>
          </p:cNvPr>
          <p:cNvSpPr txBox="1"/>
          <p:nvPr/>
        </p:nvSpPr>
        <p:spPr>
          <a:xfrm>
            <a:off x="6007653" y="336930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B2D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96F585-CDD3-0045-AA51-DD8967E8A85B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5D1BA3-6DDD-4D48-83B4-952477654372}"/>
              </a:ext>
            </a:extLst>
          </p:cNvPr>
          <p:cNvSpPr txBox="1"/>
          <p:nvPr/>
        </p:nvSpPr>
        <p:spPr>
          <a:xfrm>
            <a:off x="2431351" y="5155032"/>
            <a:ext cx="594092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100" b="1" dirty="0">
                <a:solidFill>
                  <a:srgbClr val="FFC000"/>
                </a:solidFill>
              </a:rPr>
              <a:t>B2A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EBA63C-BDB7-7949-A638-5546B0D07584}"/>
              </a:ext>
            </a:extLst>
          </p:cNvPr>
          <p:cNvSpPr/>
          <p:nvPr/>
        </p:nvSpPr>
        <p:spPr>
          <a:xfrm>
            <a:off x="6007653" y="1440512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RB2D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A2D79B2-C9CF-204A-92F4-525243F1E4F6}"/>
              </a:ext>
            </a:extLst>
          </p:cNvPr>
          <p:cNvSpPr/>
          <p:nvPr/>
        </p:nvSpPr>
        <p:spPr>
          <a:xfrm>
            <a:off x="936857" y="3106594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RB2A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5895EF6-6AAD-6743-9CCD-7F91685F7340}"/>
              </a:ext>
            </a:extLst>
          </p:cNvPr>
          <p:cNvSpPr/>
          <p:nvPr/>
        </p:nvSpPr>
        <p:spPr>
          <a:xfrm>
            <a:off x="3025443" y="2723134"/>
            <a:ext cx="1626420" cy="160130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RB2B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CECF94-C70B-ED4B-B2DA-875721374847}"/>
              </a:ext>
            </a:extLst>
          </p:cNvPr>
          <p:cNvSpPr/>
          <p:nvPr/>
        </p:nvSpPr>
        <p:spPr>
          <a:xfrm>
            <a:off x="4533120" y="2681635"/>
            <a:ext cx="1626420" cy="160130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RB2C</a:t>
            </a:r>
          </a:p>
        </p:txBody>
      </p:sp>
    </p:spTree>
    <p:extLst>
      <p:ext uri="{BB962C8B-B14F-4D97-AF65-F5344CB8AC3E}">
        <p14:creationId xmlns:p14="http://schemas.microsoft.com/office/powerpoint/2010/main" val="3438589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F6EBA4-8033-E24B-A87D-BC3BE4366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C45206-9B8F-504D-ABC1-E9927BE04E3A}"/>
              </a:ext>
            </a:extLst>
          </p:cNvPr>
          <p:cNvSpPr txBox="1"/>
          <p:nvPr/>
        </p:nvSpPr>
        <p:spPr>
          <a:xfrm>
            <a:off x="3239308" y="357865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B1B</a:t>
            </a:r>
            <a:r>
              <a:rPr kumimoji="1" lang="en-US" altLang="ko-KR" b="1" dirty="0">
                <a:solidFill>
                  <a:srgbClr val="FF0000"/>
                </a:solidFill>
              </a:rPr>
              <a:t> 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3,4,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2F3007-08FB-1040-BC50-D2FA64B18FB1}"/>
              </a:ext>
            </a:extLst>
          </p:cNvPr>
          <p:cNvSpPr txBox="1"/>
          <p:nvPr/>
        </p:nvSpPr>
        <p:spPr>
          <a:xfrm>
            <a:off x="4792071" y="4785802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B1C</a:t>
            </a:r>
            <a:r>
              <a:rPr kumimoji="1" lang="en-US" altLang="ko-KR" b="1" dirty="0">
                <a:solidFill>
                  <a:srgbClr val="FF0000"/>
                </a:solidFill>
              </a:rPr>
              <a:t> 6,7, 10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A32EE4-FCFE-254C-8DD9-264201E8F063}"/>
              </a:ext>
            </a:extLst>
          </p:cNvPr>
          <p:cNvSpPr txBox="1"/>
          <p:nvPr/>
        </p:nvSpPr>
        <p:spPr>
          <a:xfrm>
            <a:off x="5926315" y="3311958"/>
            <a:ext cx="1210529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A39C51-A87D-2F43-A893-88EDB6F04B8C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F82310-F88D-7142-AE16-04B111E9ED03}"/>
              </a:ext>
            </a:extLst>
          </p:cNvPr>
          <p:cNvSpPr txBox="1"/>
          <p:nvPr/>
        </p:nvSpPr>
        <p:spPr>
          <a:xfrm>
            <a:off x="2431350" y="5155032"/>
            <a:ext cx="80795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9CD8C9-6CBE-884B-998E-8B67C3F4F357}"/>
              </a:ext>
            </a:extLst>
          </p:cNvPr>
          <p:cNvSpPr/>
          <p:nvPr/>
        </p:nvSpPr>
        <p:spPr>
          <a:xfrm>
            <a:off x="1426866" y="2480630"/>
            <a:ext cx="2959990" cy="352828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RB1A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3D5A388-214D-1046-BD6A-33785A7BC1B3}"/>
              </a:ext>
            </a:extLst>
          </p:cNvPr>
          <p:cNvSpPr/>
          <p:nvPr/>
        </p:nvSpPr>
        <p:spPr>
          <a:xfrm>
            <a:off x="4386856" y="2489886"/>
            <a:ext cx="2214911" cy="118924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RB1B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2F4DE4-C581-7B40-8E3D-C78FDAC57A44}"/>
              </a:ext>
            </a:extLst>
          </p:cNvPr>
          <p:cNvSpPr/>
          <p:nvPr/>
        </p:nvSpPr>
        <p:spPr>
          <a:xfrm>
            <a:off x="6358009" y="949365"/>
            <a:ext cx="1479706" cy="208523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RB1C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765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D6A226E3-3BC6-F043-8945-8D14E493D245}"/>
              </a:ext>
            </a:extLst>
          </p:cNvPr>
          <p:cNvSpPr/>
          <p:nvPr/>
        </p:nvSpPr>
        <p:spPr>
          <a:xfrm>
            <a:off x="2046964" y="3592376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R01A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2886295-E9C7-E948-B59C-402D83852D07}"/>
              </a:ext>
            </a:extLst>
          </p:cNvPr>
          <p:cNvSpPr/>
          <p:nvPr/>
        </p:nvSpPr>
        <p:spPr>
          <a:xfrm>
            <a:off x="5541312" y="2797197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R01B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76B9C3-A7C7-914A-82AE-39962EB29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4FA9BC-BE2C-6242-AACA-575B5E79A41C}"/>
              </a:ext>
            </a:extLst>
          </p:cNvPr>
          <p:cNvSpPr txBox="1"/>
          <p:nvPr/>
        </p:nvSpPr>
        <p:spPr>
          <a:xfrm>
            <a:off x="3254807" y="3440153"/>
            <a:ext cx="1317194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01B</a:t>
            </a:r>
            <a:r>
              <a:rPr kumimoji="1" lang="en-US" altLang="ko-KR" b="1" dirty="0">
                <a:solidFill>
                  <a:srgbClr val="FF0000"/>
                </a:solidFill>
              </a:rPr>
              <a:t> 1,2,3,4,5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8FB743-FD76-A840-8501-F1132A10FBAD}"/>
              </a:ext>
            </a:extLst>
          </p:cNvPr>
          <p:cNvSpPr txBox="1"/>
          <p:nvPr/>
        </p:nvSpPr>
        <p:spPr>
          <a:xfrm>
            <a:off x="5146836" y="4818238"/>
            <a:ext cx="1329447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01D</a:t>
            </a:r>
            <a:r>
              <a:rPr kumimoji="1" lang="en-US" altLang="ko-KR" b="1" dirty="0">
                <a:solidFill>
                  <a:srgbClr val="FF0000"/>
                </a:solidFill>
              </a:rPr>
              <a:t> 6,7,8,9,10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2F682-2ADC-644A-AB25-924B9EA71B62}"/>
              </a:ext>
            </a:extLst>
          </p:cNvPr>
          <p:cNvSpPr txBox="1"/>
          <p:nvPr/>
        </p:nvSpPr>
        <p:spPr>
          <a:xfrm>
            <a:off x="4013563" y="4316891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94755B-AB86-2642-88B2-A620527272B8}"/>
              </a:ext>
            </a:extLst>
          </p:cNvPr>
          <p:cNvSpPr txBox="1"/>
          <p:nvPr/>
        </p:nvSpPr>
        <p:spPr>
          <a:xfrm>
            <a:off x="5811559" y="3290501"/>
            <a:ext cx="1036694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01E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CBD33B-DF41-1146-A69B-C8AA953BE9D2}"/>
              </a:ext>
            </a:extLst>
          </p:cNvPr>
          <p:cNvSpPr txBox="1"/>
          <p:nvPr/>
        </p:nvSpPr>
        <p:spPr>
          <a:xfrm>
            <a:off x="7102411" y="3116541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4E3167-9CE3-4048-BB40-7EBE735CBB93}"/>
              </a:ext>
            </a:extLst>
          </p:cNvPr>
          <p:cNvSpPr txBox="1"/>
          <p:nvPr/>
        </p:nvSpPr>
        <p:spPr>
          <a:xfrm>
            <a:off x="2431350" y="5155032"/>
            <a:ext cx="823455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678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B1B891-9CD5-FE42-8C6A-F3EA100FB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83395D-773E-B54E-873A-CE444942B4E6}"/>
              </a:ext>
            </a:extLst>
          </p:cNvPr>
          <p:cNvSpPr/>
          <p:nvPr/>
        </p:nvSpPr>
        <p:spPr>
          <a:xfrm>
            <a:off x="2143045" y="3232674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R02A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1431B6-FF71-884C-920E-310C8C6050F7}"/>
              </a:ext>
            </a:extLst>
          </p:cNvPr>
          <p:cNvSpPr/>
          <p:nvPr/>
        </p:nvSpPr>
        <p:spPr>
          <a:xfrm>
            <a:off x="4597226" y="2324379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R02B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675109-4142-8648-B52B-709B5A6E8186}"/>
              </a:ext>
            </a:extLst>
          </p:cNvPr>
          <p:cNvSpPr/>
          <p:nvPr/>
        </p:nvSpPr>
        <p:spPr>
          <a:xfrm>
            <a:off x="4841041" y="4627798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R02C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4B64F5-2972-EB47-806D-0F441223ECEF}"/>
              </a:ext>
            </a:extLst>
          </p:cNvPr>
          <p:cNvSpPr txBox="1"/>
          <p:nvPr/>
        </p:nvSpPr>
        <p:spPr>
          <a:xfrm>
            <a:off x="3223809" y="3429000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02B</a:t>
            </a:r>
            <a:r>
              <a:rPr kumimoji="1" lang="en-US" altLang="ko-KR" b="1" dirty="0">
                <a:solidFill>
                  <a:srgbClr val="FF0000"/>
                </a:solidFill>
              </a:rPr>
              <a:t> 2,5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07E52A-554E-9B43-A762-A1D5160A0E0C}"/>
              </a:ext>
            </a:extLst>
          </p:cNvPr>
          <p:cNvSpPr txBox="1"/>
          <p:nvPr/>
        </p:nvSpPr>
        <p:spPr>
          <a:xfrm>
            <a:off x="5115839" y="4807085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02D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974E02-C651-AA45-A72A-C5D28A8A7C7C}"/>
              </a:ext>
            </a:extLst>
          </p:cNvPr>
          <p:cNvSpPr txBox="1"/>
          <p:nvPr/>
        </p:nvSpPr>
        <p:spPr>
          <a:xfrm>
            <a:off x="5115839" y="4132949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91498E-2FD3-E24F-92BF-3DAB55590EF8}"/>
              </a:ext>
            </a:extLst>
          </p:cNvPr>
          <p:cNvSpPr txBox="1"/>
          <p:nvPr/>
        </p:nvSpPr>
        <p:spPr>
          <a:xfrm>
            <a:off x="5780562" y="3279348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02F</a:t>
            </a:r>
            <a:r>
              <a:rPr kumimoji="1" lang="en-US" altLang="ko-KR" b="1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E41530-622C-9D4F-81C5-6789F2F33A75}"/>
              </a:ext>
            </a:extLst>
          </p:cNvPr>
          <p:cNvSpPr txBox="1"/>
          <p:nvPr/>
        </p:nvSpPr>
        <p:spPr>
          <a:xfrm>
            <a:off x="7022401" y="321965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02G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12FB45-2500-D944-9F96-2E9FF002A9F8}"/>
              </a:ext>
            </a:extLst>
          </p:cNvPr>
          <p:cNvSpPr txBox="1"/>
          <p:nvPr/>
        </p:nvSpPr>
        <p:spPr>
          <a:xfrm>
            <a:off x="2431351" y="501653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9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51A9AE-0B40-4749-AAD9-007C786C1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1CCF7E-030B-FF40-B095-A3127A417A68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B5723-E4DB-BC40-BAFF-7257C9C878B0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465F31-D147-BA42-B8B4-5EC1091F3135}"/>
              </a:ext>
            </a:extLst>
          </p:cNvPr>
          <p:cNvSpPr txBox="1"/>
          <p:nvPr/>
        </p:nvSpPr>
        <p:spPr>
          <a:xfrm>
            <a:off x="5100341" y="2955575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2F1BFD-C979-E946-AE71-4ACB0CD5B2D8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03F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798C14-6F2F-9B46-AE8A-56B9D02AC0B1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03G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B90FB8-F428-BB40-AA66-3119D230DE1B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141463-D464-6744-954B-6C5CE903C8F8}"/>
              </a:ext>
            </a:extLst>
          </p:cNvPr>
          <p:cNvSpPr/>
          <p:nvPr/>
        </p:nvSpPr>
        <p:spPr>
          <a:xfrm>
            <a:off x="974046" y="1284970"/>
            <a:ext cx="3978954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7F43EA-7C73-C84D-A819-7168C2FC10DC}"/>
              </a:ext>
            </a:extLst>
          </p:cNvPr>
          <p:cNvSpPr/>
          <p:nvPr/>
        </p:nvSpPr>
        <p:spPr>
          <a:xfrm>
            <a:off x="3517691" y="3546516"/>
            <a:ext cx="3767345" cy="173336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96EBE24-5033-854B-9329-82DB3EB83E10}"/>
              </a:ext>
            </a:extLst>
          </p:cNvPr>
          <p:cNvSpPr/>
          <p:nvPr/>
        </p:nvSpPr>
        <p:spPr>
          <a:xfrm>
            <a:off x="921954" y="3223350"/>
            <a:ext cx="2562651" cy="173336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26817D-E97A-3F4C-97D3-900D47B4ECE8}"/>
              </a:ext>
            </a:extLst>
          </p:cNvPr>
          <p:cNvSpPr/>
          <p:nvPr/>
        </p:nvSpPr>
        <p:spPr>
          <a:xfrm>
            <a:off x="7061626" y="1341673"/>
            <a:ext cx="1472751" cy="2260233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CCFD2B7-3A6E-A948-AD9B-A9EDB505773D}"/>
              </a:ext>
            </a:extLst>
          </p:cNvPr>
          <p:cNvSpPr/>
          <p:nvPr/>
        </p:nvSpPr>
        <p:spPr>
          <a:xfrm>
            <a:off x="4953000" y="1377451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R03C</a:t>
            </a:r>
          </a:p>
        </p:txBody>
      </p:sp>
    </p:spTree>
    <p:extLst>
      <p:ext uri="{BB962C8B-B14F-4D97-AF65-F5344CB8AC3E}">
        <p14:creationId xmlns:p14="http://schemas.microsoft.com/office/powerpoint/2010/main" val="3386321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1633</TotalTime>
  <Words>386</Words>
  <Application>Microsoft Macintosh PowerPoint</Application>
  <PresentationFormat>A4 용지(210x297mm)</PresentationFormat>
  <Paragraphs>240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손희덕</dc:creator>
  <cp:lastModifiedBy>손희덕</cp:lastModifiedBy>
  <cp:revision>25</cp:revision>
  <dcterms:created xsi:type="dcterms:W3CDTF">2018-11-26T03:16:05Z</dcterms:created>
  <dcterms:modified xsi:type="dcterms:W3CDTF">2018-12-02T15:57:15Z</dcterms:modified>
</cp:coreProperties>
</file>

<file path=docProps/thumbnail.jpeg>
</file>